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52" d="100"/>
          <a:sy n="52" d="100"/>
        </p:scale>
        <p:origin x="8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Bold"/>
              </a:rPr>
              <a:t>M. </a:t>
            </a:r>
            <a:r>
              <a:rPr lang="en-US" sz="3000">
                <a:solidFill>
                  <a:srgbClr val="1482AC"/>
                </a:solidFill>
                <a:latin typeface="Arial Bold"/>
              </a:rPr>
              <a:t>Anush</a:t>
            </a:r>
            <a:r>
              <a:rPr lang="en-US" sz="300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dirty="0">
                <a:solidFill>
                  <a:srgbClr val="404040"/>
                </a:solidFill>
                <a:latin typeface="Zen Maru Gothic Bold"/>
              </a:rPr>
              <a:t>Algorithm:</a:t>
            </a:r>
          </a:p>
          <a:p>
            <a:pPr marL="452436" lvl="1" indent="-226218">
              <a:lnSpc>
                <a:spcPts val="3299"/>
              </a:lnSpc>
              <a:buFont typeface="Arial"/>
              <a:buChar char="•"/>
            </a:pPr>
            <a:r>
              <a:rPr lang="en-US" sz="2499" spc="-19" dirty="0">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dirty="0">
                <a:solidFill>
                  <a:srgbClr val="404040"/>
                </a:solidFill>
                <a:latin typeface="Zen Maru Gothic"/>
              </a:rPr>
              <a:t>Define functions for capturing key press and release events (</a:t>
            </a:r>
            <a:r>
              <a:rPr lang="en-US" sz="2499" spc="-19" dirty="0" err="1">
                <a:solidFill>
                  <a:srgbClr val="404040"/>
                </a:solidFill>
                <a:latin typeface="Zen Maru Gothic"/>
              </a:rPr>
              <a:t>on_press</a:t>
            </a:r>
            <a:r>
              <a:rPr lang="en-US" sz="2499" spc="-19" dirty="0">
                <a:solidFill>
                  <a:srgbClr val="404040"/>
                </a:solidFill>
                <a:latin typeface="Zen Maru Gothic"/>
              </a:rPr>
              <a:t> and </a:t>
            </a:r>
            <a:r>
              <a:rPr lang="en-US" sz="2499" spc="-19" dirty="0" err="1">
                <a:solidFill>
                  <a:srgbClr val="404040"/>
                </a:solidFill>
                <a:latin typeface="Zen Maru Gothic"/>
              </a:rPr>
              <a:t>on_release</a:t>
            </a:r>
            <a:r>
              <a:rPr lang="en-US" sz="2499" spc="-19" dirty="0">
                <a:solidFill>
                  <a:srgbClr val="404040"/>
                </a:solidFill>
                <a:latin typeface="Zen Maru Gothic"/>
              </a:rPr>
              <a:t>).</a:t>
            </a:r>
          </a:p>
          <a:p>
            <a:pPr marL="452436" lvl="1" indent="-226218">
              <a:lnSpc>
                <a:spcPts val="3299"/>
              </a:lnSpc>
              <a:buFont typeface="Arial"/>
              <a:buChar char="•"/>
            </a:pPr>
            <a:r>
              <a:rPr lang="en-US" sz="2499" spc="-19" dirty="0">
                <a:solidFill>
                  <a:srgbClr val="404040"/>
                </a:solidFill>
                <a:latin typeface="Zen Maru Gothic"/>
              </a:rPr>
              <a:t>Implement functions to handle starting and stopping the keylogger (</a:t>
            </a:r>
            <a:r>
              <a:rPr lang="en-US" sz="2499" spc="-19" dirty="0" err="1">
                <a:solidFill>
                  <a:srgbClr val="404040"/>
                </a:solidFill>
                <a:latin typeface="Zen Maru Gothic"/>
              </a:rPr>
              <a:t>start_keylogger</a:t>
            </a:r>
            <a:r>
              <a:rPr lang="en-US" sz="2499" spc="-19" dirty="0">
                <a:solidFill>
                  <a:srgbClr val="404040"/>
                </a:solidFill>
                <a:latin typeface="Zen Maru Gothic"/>
              </a:rPr>
              <a:t> and </a:t>
            </a:r>
            <a:r>
              <a:rPr lang="en-US" sz="2499" spc="-19" dirty="0" err="1">
                <a:solidFill>
                  <a:srgbClr val="404040"/>
                </a:solidFill>
                <a:latin typeface="Zen Maru Gothic"/>
              </a:rPr>
              <a:t>stop_keylogger</a:t>
            </a:r>
            <a:r>
              <a:rPr lang="en-US" sz="2499" spc="-19" dirty="0">
                <a:solidFill>
                  <a:srgbClr val="404040"/>
                </a:solidFill>
                <a:latin typeface="Zen Maru Gothic"/>
              </a:rPr>
              <a:t>).</a:t>
            </a:r>
          </a:p>
          <a:p>
            <a:pPr marL="452436" lvl="1" indent="-226218">
              <a:lnSpc>
                <a:spcPts val="3299"/>
              </a:lnSpc>
              <a:buFont typeface="Arial"/>
              <a:buChar char="•"/>
            </a:pPr>
            <a:r>
              <a:rPr lang="en-US" sz="2499" spc="-19" dirty="0">
                <a:solidFill>
                  <a:srgbClr val="404040"/>
                </a:solidFill>
                <a:latin typeface="Zen Maru Gothic"/>
              </a:rPr>
              <a:t>Utilize the </a:t>
            </a:r>
            <a:r>
              <a:rPr lang="en-US" sz="2499" spc="-19" dirty="0" err="1">
                <a:solidFill>
                  <a:srgbClr val="404040"/>
                </a:solidFill>
                <a:latin typeface="Zen Maru Gothic"/>
              </a:rPr>
              <a:t>pynput</a:t>
            </a:r>
            <a:r>
              <a:rPr lang="en-US" sz="2499" spc="-19" dirty="0">
                <a:solidFill>
                  <a:srgbClr val="404040"/>
                </a:solidFill>
                <a:latin typeface="Zen Maru Gothic"/>
              </a:rPr>
              <a:t> library to monitor keyboard events and record keystrokes.</a:t>
            </a:r>
          </a:p>
          <a:p>
            <a:pPr marL="452436" lvl="1" indent="-226218">
              <a:lnSpc>
                <a:spcPts val="3299"/>
              </a:lnSpc>
              <a:buFont typeface="Arial"/>
              <a:buChar char="•"/>
            </a:pPr>
            <a:r>
              <a:rPr lang="en-US" sz="2499" spc="-19" dirty="0">
                <a:solidFill>
                  <a:srgbClr val="404040"/>
                </a:solidFill>
                <a:latin typeface="Zen Maru Gothic"/>
              </a:rPr>
              <a:t>Store captured keystrokes in text files (key_log.txt, </a:t>
            </a:r>
            <a:r>
              <a:rPr lang="en-US" sz="2499" spc="-19" dirty="0" err="1">
                <a:solidFill>
                  <a:srgbClr val="404040"/>
                </a:solidFill>
                <a:latin typeface="Zen Maru Gothic"/>
              </a:rPr>
              <a:t>key_log.json</a:t>
            </a:r>
            <a:r>
              <a:rPr lang="en-US" sz="2499" spc="-19" dirty="0">
                <a:solidFill>
                  <a:srgbClr val="404040"/>
                </a:solidFill>
                <a:latin typeface="Zen Maru Gothic"/>
              </a:rPr>
              <a:t>) for further analysis.</a:t>
            </a:r>
          </a:p>
          <a:p>
            <a:pPr>
              <a:lnSpc>
                <a:spcPts val="2772"/>
              </a:lnSpc>
            </a:pPr>
            <a:endParaRPr lang="en-US" sz="2499" spc="-19" dirty="0">
              <a:solidFill>
                <a:srgbClr val="404040"/>
              </a:solidFill>
              <a:latin typeface="Zen Maru Gothic"/>
            </a:endParaRPr>
          </a:p>
          <a:p>
            <a:pPr>
              <a:lnSpc>
                <a:spcPts val="3695"/>
              </a:lnSpc>
            </a:pPr>
            <a:r>
              <a:rPr lang="en-US" sz="2799" spc="-22" dirty="0">
                <a:solidFill>
                  <a:srgbClr val="404040"/>
                </a:solidFill>
                <a:latin typeface="Zen Maru Gothic Bold"/>
              </a:rPr>
              <a:t>Deployment:</a:t>
            </a:r>
          </a:p>
          <a:p>
            <a:pPr marL="452436" lvl="1" indent="-226218">
              <a:lnSpc>
                <a:spcPts val="3299"/>
              </a:lnSpc>
              <a:buFont typeface="Arial"/>
              <a:buChar char="•"/>
            </a:pPr>
            <a:r>
              <a:rPr lang="en-US" sz="2499" spc="-19" dirty="0">
                <a:solidFill>
                  <a:srgbClr val="404040"/>
                </a:solidFill>
                <a:latin typeface="Zen Maru Gothic"/>
              </a:rPr>
              <a:t>Ensure all necessary libraries (</a:t>
            </a:r>
            <a:r>
              <a:rPr lang="en-US" sz="2499" spc="-19" dirty="0" err="1">
                <a:solidFill>
                  <a:srgbClr val="404040"/>
                </a:solidFill>
                <a:latin typeface="Zen Maru Gothic"/>
              </a:rPr>
              <a:t>tkinter</a:t>
            </a:r>
            <a:r>
              <a:rPr lang="en-US" sz="2499" spc="-19" dirty="0">
                <a:solidFill>
                  <a:srgbClr val="404040"/>
                </a:solidFill>
                <a:latin typeface="Zen Maru Gothic"/>
              </a:rPr>
              <a:t>, </a:t>
            </a:r>
            <a:r>
              <a:rPr lang="en-US" sz="2499" spc="-19" dirty="0" err="1">
                <a:solidFill>
                  <a:srgbClr val="404040"/>
                </a:solidFill>
                <a:latin typeface="Zen Maru Gothic"/>
              </a:rPr>
              <a:t>pynput</a:t>
            </a:r>
            <a:r>
              <a:rPr lang="en-US" sz="2499" spc="-19" dirty="0">
                <a:solidFill>
                  <a:srgbClr val="404040"/>
                </a:solidFill>
                <a:latin typeface="Zen Maru Gothic"/>
              </a:rPr>
              <a:t>, </a:t>
            </a:r>
            <a:r>
              <a:rPr lang="en-US" sz="2499" spc="-19" dirty="0" err="1">
                <a:solidFill>
                  <a:srgbClr val="404040"/>
                </a:solidFill>
                <a:latin typeface="Zen Maru Gothic"/>
              </a:rPr>
              <a:t>json</a:t>
            </a:r>
            <a:r>
              <a:rPr lang="en-US" sz="2499" spc="-19" dirty="0">
                <a:solidFill>
                  <a:srgbClr val="404040"/>
                </a:solidFill>
                <a:latin typeface="Zen Maru Gothic"/>
              </a:rPr>
              <a:t>) are installed.</a:t>
            </a:r>
          </a:p>
          <a:p>
            <a:pPr marL="452436" lvl="1" indent="-226218">
              <a:lnSpc>
                <a:spcPts val="3299"/>
              </a:lnSpc>
              <a:buFont typeface="Arial"/>
              <a:buChar char="•"/>
            </a:pPr>
            <a:r>
              <a:rPr lang="en-US" sz="2499" spc="-19" dirty="0">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dirty="0">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dirty="0">
                <a:solidFill>
                  <a:srgbClr val="404040"/>
                </a:solidFill>
                <a:latin typeface="Zen Maru Gothic"/>
              </a:rPr>
              <a:t>Click "Start" to initiate the keylogging process.</a:t>
            </a:r>
          </a:p>
          <a:p>
            <a:pPr marL="452436" lvl="1" indent="-226218">
              <a:lnSpc>
                <a:spcPts val="3299"/>
              </a:lnSpc>
              <a:buFont typeface="Arial"/>
              <a:buChar char="•"/>
            </a:pPr>
            <a:r>
              <a:rPr lang="en-US" sz="2499" spc="-19" dirty="0">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dirty="0">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dirty="0">
                <a:solidFill>
                  <a:srgbClr val="404040"/>
                </a:solidFill>
                <a:latin typeface="Zen Maru Gothic"/>
              </a:rPr>
              <a:t>Access the generated text files (key_log.txt, </a:t>
            </a:r>
            <a:r>
              <a:rPr lang="en-US" sz="2499" spc="-19" dirty="0" err="1">
                <a:solidFill>
                  <a:srgbClr val="404040"/>
                </a:solidFill>
                <a:latin typeface="Zen Maru Gothic"/>
              </a:rPr>
              <a:t>key_log.json</a:t>
            </a:r>
            <a:r>
              <a:rPr lang="en-US" sz="2499" spc="-19" dirty="0">
                <a:solidFill>
                  <a:srgbClr val="404040"/>
                </a:solidFill>
                <a:latin typeface="Zen Maru Gothic"/>
              </a:rPr>
              <a:t>) to view the recorded keystrokes.</a:t>
            </a:r>
          </a:p>
          <a:p>
            <a:pPr marL="866775" lvl="2" indent="-288925" algn="l">
              <a:lnSpc>
                <a:spcPts val="2772"/>
              </a:lnSpc>
            </a:pPr>
            <a:endParaRPr lang="en-US" sz="2499" spc="-19" dirty="0">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Anush keyloggers</Template>
  <TotalTime>1</TotalTime>
  <Words>1052</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TT Rounds Condensed</vt:lpstr>
      <vt:lpstr>Arial Bold</vt:lpstr>
      <vt:lpstr>Arial</vt:lpstr>
      <vt:lpstr>Calibri</vt:lpstr>
      <vt:lpstr>Zen Maru Gothic Bold</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Anantha Kumaran</dc:creator>
  <cp:lastModifiedBy>Anantha Kumaran</cp:lastModifiedBy>
  <cp:revision>1</cp:revision>
  <dcterms:created xsi:type="dcterms:W3CDTF">2024-04-15T14:47:14Z</dcterms:created>
  <dcterms:modified xsi:type="dcterms:W3CDTF">2024-04-15T14:48:47Z</dcterms:modified>
  <dc:identifier>DAGBDjE1yKg</dc:identifier>
</cp:coreProperties>
</file>